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89E665-313E-4344-902A-7756EB654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1C0724F-08EA-4489-9C7B-6EA713AE1F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5C3A3BB-B752-4229-B90B-5CF2D7AA5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C16781-349E-401D-9D48-73BC0DF9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0B2022-6469-4D85-BD27-F0F89DAB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2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813EC5-4F3F-476F-B484-3E7686E5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AB141B-58A5-4E35-BF63-F03EA27AD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056A8B-0813-4FDB-A7C4-BD2F77AE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ACDD8E-1D46-4C39-8A43-BEC5A1AE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9D378-276C-48F0-8053-8B43E58D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4089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83E811-ADB2-47E9-935E-54D8E2443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64F2FB-C0CC-4F0F-8EA9-7F24B8353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A66189-C736-4B41-A1B0-2A3099CCC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A0DB8D-EE81-49AB-B06F-49CD3E856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F7F372-B617-4D66-AE57-F4A8ABDCF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198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BE0CA2-99A5-4750-B1C5-8EB7D759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6CB7DF-4BFB-4A4D-9AE7-502703D1DB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28E5E4A-B637-4E11-AE85-EF002C91C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2EAC018-6C37-498A-BA39-4EF94109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C1CDEC3-2BCE-417A-8119-A7F7DCAF7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A2215C7-919B-4CC0-933A-DB621F6DC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4787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5B341D-901F-43E0-B6A0-2B9DDAF1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8AA8736-4EE8-48F2-B33D-615C75BEA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DC0C5C-DCDF-4049-811E-511D8DB98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7D783AF-3281-4089-8A27-7AF1FF9DE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DDEA813-1598-45BD-8AFE-16530BC28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057EF29-7809-4F50-863A-D9AA9162D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6156357-5031-4262-B47D-508123002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DB80242-A56D-488A-94E6-74A67F11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1128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0DEAF5-C2E0-4816-A60A-E3516FF7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D20FB73-B5BD-49CB-9CDE-3EFDC702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62EE9F4-5934-4455-AE40-328AB0E4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B02015F-2642-4F4B-B608-9CA26B274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11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B677D68-A540-4A4A-82B2-4A9430B14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81B723C-16C3-46A8-A845-464781C7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1C7E21-4664-4589-9A4E-79EEDF06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455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E49CE0-7E6C-481A-9958-DE1626EB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63B907-4504-428F-9B3F-22FA50650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C86AB52-F844-46FA-9568-CE5C2EA7D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38743EE-EDC1-4800-8635-876B35D29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414BBA-F21D-45F7-A352-D6A73B2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0B773E-0E90-497D-875C-F92C8F79A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545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3DFA50-6F72-46D6-B6D6-58DAC7D3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233E2EC-19AF-4F30-91CE-87D5D46B0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BBE8C6-7DC1-4AE1-A6F5-5BED825F0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93E847D-1658-4998-B5FB-833D5B1B9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B7B13D6-5591-475B-B89E-A553B5CB8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B2EDAFA-A110-40F0-AF73-471D623E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9076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73647-23AA-477D-9FDF-9F158EDB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C50B331-0C05-40C1-B4FF-077A10197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47486E-ABF2-4DA3-9EC8-B76B3B1B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C24D70-71DF-4A21-88AD-73C70C67B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1AD9F9-9AE4-40E7-9D99-EC766827B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986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B7FB1CB-F07E-4510-ADFA-3DC1D48E1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76EFE1D-B6CA-4962-A228-02D915DE2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7EED95-AC83-4AEA-A6C0-0707D7A47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6F2764-B8EE-4932-8F10-AD5CDC732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F9AB2A-D373-4173-8D91-CBB73321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496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A8C3F5-502A-4355-B810-8C2B3BF3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571E03-EE77-4874-BA5E-27F96DCF3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A751DBF-0721-4AAC-89C6-35933FD51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F211D-8FAA-49A4-A1AA-4E0A3B23E2A8}" type="datetimeFigureOut">
              <a:rPr lang="cs-CZ" smtClean="0"/>
              <a:t>19.05.2026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B12C2B-1E6E-40C6-B700-A3EE7DD5F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493CA8-02E7-4412-86FC-95E8F019EC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E89B-1D64-47C8-90C2-BAEBEC3382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69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eg"/><Relationship Id="rId7" Type="http://schemas.openxmlformats.org/officeDocument/2006/relationships/image" Target="../media/image32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jpe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eg"/><Relationship Id="rId4" Type="http://schemas.openxmlformats.org/officeDocument/2006/relationships/image" Target="../media/image6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79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g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1AF081-F480-4023-BD67-9D6E4E410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661"/>
            <a:ext cx="9144000" cy="1024340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Představení naší školy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DE1CBDD-4BB0-4B0E-B837-0A72D994F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7D8989-5FE7-4F56-B66F-F9D3CF8F1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76001"/>
            <a:ext cx="8912180" cy="500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25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2FDFB1-4E84-4CEF-8F68-D4DD152D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Hlavní budova s ředitelstvím se nachází v Podmostní ulici v centru města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C36083E-025F-40BF-8AA1-AD38B16CB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61" y="1812746"/>
            <a:ext cx="8724277" cy="4351338"/>
          </a:xfrm>
        </p:spPr>
      </p:pic>
    </p:spTree>
    <p:extLst>
      <p:ext uri="{BB962C8B-B14F-4D97-AF65-F5344CB8AC3E}">
        <p14:creationId xmlns:p14="http://schemas.microsoft.com/office/powerpoint/2010/main" val="1940340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596F1A-CF1F-4849-BCAC-69673BE8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Odloučené pracoviště se nachází v Tachovské 19</a:t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 Bolevci u konečné tramvaje č.1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458D94D-636E-4AE2-B0AC-281097A41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287" y="1825625"/>
            <a:ext cx="7392473" cy="4351338"/>
          </a:xfrm>
        </p:spPr>
      </p:pic>
    </p:spTree>
    <p:extLst>
      <p:ext uri="{BB962C8B-B14F-4D97-AF65-F5344CB8AC3E}">
        <p14:creationId xmlns:p14="http://schemas.microsoft.com/office/powerpoint/2010/main" val="231090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3EC1B-4296-4253-A04E-E4453402C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29523"/>
            <a:ext cx="10515600" cy="1325563"/>
          </a:xfrm>
        </p:spPr>
        <p:txBody>
          <a:bodyPr/>
          <a:lstStyle/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Podmostní máme vlastní školní jídelnu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0A0D3EC-EDD3-4F89-AEBF-E7F05859F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08" y="2459864"/>
            <a:ext cx="5005188" cy="376861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9643DC6-7341-49C3-A1E9-E9A78C805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068" y="2446741"/>
            <a:ext cx="5421732" cy="379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84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A6A3E-6AB2-4776-BBF5-D2E6EBCF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Historická budova prošla celkovou rekonstrukcí v roce 2021-2023</a:t>
            </a:r>
          </a:p>
        </p:txBody>
      </p:sp>
      <p:pic>
        <p:nvPicPr>
          <p:cNvPr id="13" name="Zástupný obsah 12">
            <a:extLst>
              <a:ext uri="{FF2B5EF4-FFF2-40B4-BE49-F238E27FC236}">
                <a16:creationId xmlns:a16="http://schemas.microsoft.com/office/drawing/2014/main" id="{566A7E3E-3C7C-4719-8170-B9FDDF056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85" y="1690689"/>
            <a:ext cx="4373451" cy="2460066"/>
          </a:xfr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8FB5668E-D536-476F-A46B-2B53D678F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48" y="1690689"/>
            <a:ext cx="4373451" cy="246006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34043B99-BEE1-40BB-BEE0-D094E66F7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85" y="4275786"/>
            <a:ext cx="4373451" cy="2460066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18695B51-F14B-4881-B37C-DB4106B12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48" y="4275787"/>
            <a:ext cx="4373451" cy="245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06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E55ABD-B6C5-4556-A5C9-BA33E813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školou zřizovanou podle §16 odst. 9 školského zákona. Vzděláváme žáky s lehkým mentálním postižením a máme i program pro žáky se středně těžkým mentálním postižením </a:t>
            </a:r>
            <a:r>
              <a:rPr lang="cs-CZ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I.díl</a:t>
            </a:r>
            <a:r>
              <a:rPr lang="cs-CZ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A1BA511-802E-4F97-936F-01C372700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56" y="1571409"/>
            <a:ext cx="4147543" cy="311065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226BA67-AF6B-4485-88E2-053D608192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" b="13210"/>
          <a:stretch/>
        </p:blipFill>
        <p:spPr>
          <a:xfrm>
            <a:off x="6096000" y="1571409"/>
            <a:ext cx="4540827" cy="313266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A88E0C6-8EFA-4DBB-B975-672470334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54" y="4800601"/>
            <a:ext cx="3639545" cy="19812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7CA1E4A-E13D-4BEB-A942-19CBF7FF7E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800601"/>
            <a:ext cx="313266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55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D3C477-97E1-492B-9544-FF23332FD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Pracoviště Podmostní 1 je skvěle dostupné pro žáky z centra města.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B80FCC4-B587-4CEF-9245-BB978AB1C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449" y="1631422"/>
            <a:ext cx="3263503" cy="435133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2F72D49-5DCB-4131-A590-8755AB0C7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283" y="2175339"/>
            <a:ext cx="4351338" cy="326350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E848EF5-A8D3-4ABE-B6DE-13226E9C7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6381" y="2175338"/>
            <a:ext cx="4351336" cy="326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54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650C84-3BC3-49FB-9813-5819395F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Pracoviště Tachovská 19 využívají i žáci z Plzně severu, kteří oceňují dopravní dostupnost.</a:t>
            </a:r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49CEE909-0D9B-47CD-B80A-031B28C54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" y="1738310"/>
            <a:ext cx="3164312" cy="3381375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003768E-712E-411C-B414-4572852DD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866" y="1738310"/>
            <a:ext cx="4508500" cy="338137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91DDB1B-F480-44DF-8EDA-E8B1C38C7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86" y="1738310"/>
            <a:ext cx="2999213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91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705408-7575-4041-8B48-0037D9E2D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žáky jsme více než jen škola, jsme místem bezpečí, podpory a zážitků, které jsou často nedostupné.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84500F68-F155-48F5-A81C-77177795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0" y="1918758"/>
            <a:ext cx="5287107" cy="3652309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4686CED-26B1-4906-BCBD-F18951307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534" y="1918758"/>
            <a:ext cx="4708266" cy="379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53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E734BF-8D0C-420B-BC54-0147D084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18" y="365125"/>
            <a:ext cx="2494758" cy="3360208"/>
          </a:xfrm>
        </p:spPr>
        <p:txBody>
          <a:bodyPr/>
          <a:lstStyle/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dětmi</a:t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vaříme</a:t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tyle Script" panose="030804020302050B0404" pitchFamily="66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08DAF24-75F5-4228-9422-CCACB3C34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4138" y="684875"/>
            <a:ext cx="4352925" cy="326469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E2AB916-0333-4E72-95EE-68AD4CFD1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2099" y="999067"/>
            <a:ext cx="4250267" cy="31877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267AEBF-20A6-4BB9-B1FF-DEB3EBBA2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25836" y="657225"/>
            <a:ext cx="3429000" cy="257175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1A0E39D-BBC2-40F5-A92F-4A4025BEC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6" y="3836723"/>
            <a:ext cx="3840690" cy="288051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A0A6858-F86B-4D49-A13C-DDB5F3E152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7"/>
          <a:stretch/>
        </p:blipFill>
        <p:spPr>
          <a:xfrm>
            <a:off x="9321334" y="3836723"/>
            <a:ext cx="2438004" cy="273843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CE5554B-8365-4A24-BFA4-02CBF40D1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468" y="4429125"/>
            <a:ext cx="4182533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36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C0F9D0-256F-4CF4-ABD9-A9B3AF6B6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19593"/>
            <a:ext cx="3073400" cy="811741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sportujeme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F8AA510-E09B-4917-A874-CF4C1E987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2" y="931334"/>
            <a:ext cx="2861732" cy="381564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9E58FD7-6E73-4B1A-A30B-37F5D0224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67" y="3792007"/>
            <a:ext cx="3928533" cy="29464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46528A2-7725-49EE-90C7-F17908437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915" y="389466"/>
            <a:ext cx="2724150" cy="36322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01D0B72-2511-4FAC-8680-67F78956B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016" y="3792007"/>
            <a:ext cx="2123280" cy="283070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E1B439D-4E39-4112-A0C1-48471EA63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656" y="389465"/>
            <a:ext cx="2635250" cy="351366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6398014D-A8A3-4698-ADDB-C026E9540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933" y="3676315"/>
            <a:ext cx="3928534" cy="2946401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6B24C4B-FA5E-4F8C-8E86-5FEE6100A6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75" y="389465"/>
            <a:ext cx="2724151" cy="363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31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47E273-C092-4EE6-A47F-A89A63C67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658533" cy="1325563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plaveme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DE7EF6E-CA65-414D-B3D6-BBA166C05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71" y="1376891"/>
            <a:ext cx="3402189" cy="2551642"/>
          </a:xfr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E601B34-0011-4EF1-B895-02921BCB5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0" y="3551506"/>
            <a:ext cx="2658533" cy="315409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8C754D7-7514-4152-ADFA-499E4B6F4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313" y="152401"/>
            <a:ext cx="5308600" cy="398145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EC503B3-A97C-4465-983E-C98511230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238" y="2463799"/>
            <a:ext cx="3181350" cy="42418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FA7E57A-38E1-4004-A28F-D3FCF6F11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123" y="3663327"/>
            <a:ext cx="4056362" cy="304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7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FACFAC-3233-46DE-9E63-93D039B7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8255"/>
            <a:ext cx="4749800" cy="1325563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zkoušíme nové věci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0637BF8-A5A1-4DF7-B587-5B8819D35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15" y="995892"/>
            <a:ext cx="2536031" cy="338137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28087EC-1155-43F9-BE6F-0FD5EB72A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214" y="3476625"/>
            <a:ext cx="2413000" cy="321733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81ACB05-E953-499D-86C1-961287B4D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1532" y="1352998"/>
            <a:ext cx="2856840" cy="214263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CD3468C-456D-44AA-8CD2-0C144EB17A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906" y="3606800"/>
            <a:ext cx="2315368" cy="308715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C028A75-3A8E-4813-9C98-B118D80567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54563" y="1407584"/>
            <a:ext cx="3293532" cy="247014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7D6049C9-1DDB-4CC1-B1B8-1D6A147050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622" y="3628729"/>
            <a:ext cx="2316367" cy="308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69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24B11F-0ABA-4045-A714-F8A38232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102659"/>
            <a:ext cx="4758267" cy="760942"/>
          </a:xfrm>
        </p:spPr>
        <p:txBody>
          <a:bodyPr/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překonáváme strach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FFBA06D-21A3-422D-BD23-41C9B759A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16" y="2600325"/>
            <a:ext cx="3094830" cy="4126441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AD67B96-D63B-4C5B-BD6C-10C63B784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717" y="775759"/>
            <a:ext cx="2546350" cy="339513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317BCEE-0DBF-42FB-B19B-A8B8C76B6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74" y="2600325"/>
            <a:ext cx="3094830" cy="412644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90434C6-5B7A-4C11-B4C1-CE00BB3AB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11" y="270934"/>
            <a:ext cx="3045943" cy="54102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3A69323-6B30-4B8A-8B0B-8F14E7A93E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96931" y="250892"/>
            <a:ext cx="2985796" cy="274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01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43E808B-8F27-4330-9923-95C7A5D47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322" y="402168"/>
            <a:ext cx="4199467" cy="31496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D511C8F-D557-4DD7-A59B-B2D4B38C5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7" y="178860"/>
            <a:ext cx="4563533" cy="617008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zažíváme úspěch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12B7A6A-8708-4B12-9DB2-7FA99818A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0849" y="1339984"/>
            <a:ext cx="4352925" cy="326469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83C3E98-3A17-4F7F-BDA3-C549752044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1" t="8539" r="6514" b="5753"/>
          <a:stretch/>
        </p:blipFill>
        <p:spPr>
          <a:xfrm>
            <a:off x="3164363" y="3190874"/>
            <a:ext cx="2423636" cy="354753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5E9FCF6-58B3-4823-8630-332C1B6A7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85" y="3551768"/>
            <a:ext cx="4248852" cy="318663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5996FE8-84B0-46A8-81B9-B3E17D2D73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65" y="402168"/>
            <a:ext cx="2564368" cy="360406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1F027FE1-9BDB-48C3-B0BB-FAC8AE5AB8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52" r="14959"/>
          <a:stretch/>
        </p:blipFill>
        <p:spPr>
          <a:xfrm rot="5400000">
            <a:off x="9657292" y="4398432"/>
            <a:ext cx="3064933" cy="161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17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815F0C38-86FE-4585-B5EB-04654ECFE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197" y="365126"/>
            <a:ext cx="3060700" cy="408093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980191D-52D8-40CB-A74C-2C6579FCE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014133" cy="617008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objevujeme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6BE018D-B49F-450B-B9F6-B303398E7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7015" y="1416470"/>
            <a:ext cx="3474683" cy="2606012"/>
          </a:xfr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CA6727D-1092-42AB-A14A-3CB73052C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90" y="982134"/>
            <a:ext cx="2479150" cy="371686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F1B09EB-88DE-4D0C-B003-732354FB8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7094" y="4165425"/>
            <a:ext cx="2987322" cy="224049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8FD3EA0-185B-49C0-864A-135FF6A628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82" y="3508373"/>
            <a:ext cx="1785710" cy="327095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6C8A9644-2A8F-4746-9CC0-C9696EBB28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8863" y="2800040"/>
            <a:ext cx="4418076" cy="331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1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33F73A-EDAD-4366-935D-DAAD9999F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431"/>
            <a:ext cx="5590592" cy="558606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ukazujeme život v praxi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C49D7F5-743D-45F3-955C-B5D3E3D73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3" y="799257"/>
            <a:ext cx="2448683" cy="435133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FF24680-8DD9-40CF-8CC1-1A511ECDD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57" y="3051110"/>
            <a:ext cx="2073401" cy="368445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30A7503-06D2-4DF4-BB7B-05C83AF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57" y="799257"/>
            <a:ext cx="3761839" cy="282137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EDCB01E-9C71-4436-BE7B-68EF4BDFD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8028" y="3641619"/>
            <a:ext cx="3535943" cy="265195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9117A90-CC1B-4F2E-A595-1CBD553CC2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4"/>
          <a:stretch/>
        </p:blipFill>
        <p:spPr>
          <a:xfrm>
            <a:off x="6651093" y="799257"/>
            <a:ext cx="5452500" cy="274796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42BE92E-7657-4A4D-8A31-CD1F72E2D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605" y="3429000"/>
            <a:ext cx="2482361" cy="331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26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D8ACA9-5BC9-49EA-88BB-4D9659BF6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0"/>
            <a:ext cx="2595465" cy="567936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cestujeme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18BE3B3-B884-4A3D-B435-11F8FF016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" y="649968"/>
            <a:ext cx="3947972" cy="2960979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425ACC9-80F3-4046-AD2D-47BC5FFE7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7" y="3158412"/>
            <a:ext cx="2571750" cy="3429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3910578-90F4-4C86-9780-B73955576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62534" y="2534751"/>
            <a:ext cx="4631612" cy="34737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59EE734-369B-4977-BCC4-504E3A587E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2"/>
          <a:stretch/>
        </p:blipFill>
        <p:spPr>
          <a:xfrm>
            <a:off x="4217695" y="1127975"/>
            <a:ext cx="3473710" cy="545943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7BE0DF3-7B09-437E-91C9-F76B6DFC22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978" y="349582"/>
            <a:ext cx="3473710" cy="260528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7FE9D0B-3A51-4D1A-9E87-98374E5D7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76" y="270588"/>
            <a:ext cx="3208521" cy="240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25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62480-C3B9-4332-BF04-40617DC4C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74095"/>
            <a:ext cx="2108200" cy="506942"/>
          </a:xfrm>
        </p:spPr>
        <p:txBody>
          <a:bodyPr>
            <a:normAutofit fontScale="90000"/>
          </a:bodyPr>
          <a:lstStyle/>
          <a:p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tvoříme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71035C5-E20C-4F76-8265-09DA05019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5" y="681037"/>
            <a:ext cx="4414249" cy="2475442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8ECB12B-7266-4E4D-A537-25BC0453B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883" y="174095"/>
            <a:ext cx="2633717" cy="351366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AA5F6EC-D609-46F2-94C0-5F5F37894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747963"/>
            <a:ext cx="2244814" cy="34290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E2D650C-327C-4882-8EE3-1566B19D5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87" y="2633132"/>
            <a:ext cx="3297028" cy="416027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86F6928-75AF-4458-A704-41CCBAC22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999" y="3068638"/>
            <a:ext cx="2711450" cy="361526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0625F8AF-7125-405C-AE9B-4ED36FB841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3610" y="644913"/>
            <a:ext cx="3766542" cy="282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76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DCDFB-41D7-4172-A371-4FF0FF4CA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38675"/>
          </a:xfrm>
        </p:spPr>
        <p:txBody>
          <a:bodyPr>
            <a:normAutofit/>
          </a:bodyPr>
          <a:lstStyle/>
          <a:p>
            <a:pPr algn="ctr"/>
            <a:r>
              <a:rPr lang="cs-CZ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 to jsme my, Základní škola, Plzeň, Podmostní 1</a:t>
            </a:r>
          </a:p>
        </p:txBody>
      </p:sp>
    </p:spTree>
    <p:extLst>
      <p:ext uri="{BB962C8B-B14F-4D97-AF65-F5344CB8AC3E}">
        <p14:creationId xmlns:p14="http://schemas.microsoft.com/office/powerpoint/2010/main" val="1633790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161</Words>
  <Application>Microsoft Office PowerPoint</Application>
  <PresentationFormat>Širokoúhlá obrazovka</PresentationFormat>
  <Paragraphs>20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Freestyle Script</vt:lpstr>
      <vt:lpstr>Motiv Office</vt:lpstr>
      <vt:lpstr>Představení naší školy</vt:lpstr>
      <vt:lpstr>Hlavní budova s ředitelstvím se nachází v Podmostní ulici v centru města</vt:lpstr>
      <vt:lpstr>Odloučené pracoviště se nachází v Tachovské 19  v Bolevci u konečné tramvaje č.1</vt:lpstr>
      <vt:lpstr>V Podmostní máme vlastní školní jídelnu</vt:lpstr>
      <vt:lpstr>Historická budova prošla celkovou rekonstrukcí v roce 2021-2023</vt:lpstr>
      <vt:lpstr>Jsme školou zřizovanou podle §16 odst. 9 školského zákona. Vzděláváme žáky s lehkým mentálním postižením a máme i program pro žáky se středně těžkým mentálním postižením I.díl.</vt:lpstr>
      <vt:lpstr>Pracoviště Podmostní 1 je skvěle dostupné pro žáky z centra města.</vt:lpstr>
      <vt:lpstr>Pracoviště Tachovská 19 využívají i žáci z Plzně severu, kteří oceňují dopravní dostupnost.</vt:lpstr>
      <vt:lpstr>Pro žáky jsme více než jen škola, jsme místem bezpečí, podpory a zážitků, které jsou často nedostupné.</vt:lpstr>
      <vt:lpstr>S dětmi  vaříme </vt:lpstr>
      <vt:lpstr>sportujeme</vt:lpstr>
      <vt:lpstr>plaveme</vt:lpstr>
      <vt:lpstr>zkoušíme nové věci</vt:lpstr>
      <vt:lpstr>překonáváme strach</vt:lpstr>
      <vt:lpstr>zažíváme úspěch</vt:lpstr>
      <vt:lpstr>objevujeme</vt:lpstr>
      <vt:lpstr>ukazujeme život v praxi</vt:lpstr>
      <vt:lpstr>cestujeme </vt:lpstr>
      <vt:lpstr>tvoříme</vt:lpstr>
      <vt:lpstr>Tak to jsme my, Základní škola, Plzeň, Podmostní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Základní škola, Plzeň, Podmostní 1</dc:creator>
  <cp:lastModifiedBy>Základní škola, Plzeň, Podmostní 1</cp:lastModifiedBy>
  <cp:revision>24</cp:revision>
  <dcterms:created xsi:type="dcterms:W3CDTF">2026-04-24T07:11:08Z</dcterms:created>
  <dcterms:modified xsi:type="dcterms:W3CDTF">2026-05-19T08:37:11Z</dcterms:modified>
</cp:coreProperties>
</file>